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F51E7-D4BD-4881-B501-3F0EF209933C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889FADC-92FC-419F-A291-A74CC7559AE8}">
      <dgm:prSet/>
      <dgm:spPr/>
      <dgm:t>
        <a:bodyPr/>
        <a:lstStyle/>
        <a:p>
          <a:r>
            <a:rPr lang="nl-NL"/>
            <a:t>Veilig leerklimaat; respect</a:t>
          </a:r>
          <a:endParaRPr lang="en-US"/>
        </a:p>
      </dgm:t>
    </dgm:pt>
    <dgm:pt modelId="{5AD9EABA-37CF-42F8-8945-7389D9FE528D}" type="parTrans" cxnId="{5939481C-8F60-42BA-9336-F94E4D8EADAD}">
      <dgm:prSet/>
      <dgm:spPr/>
      <dgm:t>
        <a:bodyPr/>
        <a:lstStyle/>
        <a:p>
          <a:endParaRPr lang="en-US"/>
        </a:p>
      </dgm:t>
    </dgm:pt>
    <dgm:pt modelId="{749D1C55-00B1-4ED3-B3B6-9B9ECECF5E2F}" type="sibTrans" cxnId="{5939481C-8F60-42BA-9336-F94E4D8EADAD}">
      <dgm:prSet/>
      <dgm:spPr/>
      <dgm:t>
        <a:bodyPr/>
        <a:lstStyle/>
        <a:p>
          <a:endParaRPr lang="en-US"/>
        </a:p>
      </dgm:t>
    </dgm:pt>
    <dgm:pt modelId="{7AFB1119-B3F2-4862-96D4-6ACA9D1FF3A8}">
      <dgm:prSet/>
      <dgm:spPr/>
      <dgm:t>
        <a:bodyPr/>
        <a:lstStyle/>
        <a:p>
          <a:r>
            <a:rPr lang="nl-NL"/>
            <a:t>tassen van tafel, telefoon weg, stil bij instructie</a:t>
          </a:r>
          <a:endParaRPr lang="en-US"/>
        </a:p>
      </dgm:t>
    </dgm:pt>
    <dgm:pt modelId="{BFAC7150-CD44-4987-B697-31113A37E1AD}" type="parTrans" cxnId="{AC29F663-C5E4-4404-98B8-4629F154F549}">
      <dgm:prSet/>
      <dgm:spPr/>
      <dgm:t>
        <a:bodyPr/>
        <a:lstStyle/>
        <a:p>
          <a:endParaRPr lang="en-US"/>
        </a:p>
      </dgm:t>
    </dgm:pt>
    <dgm:pt modelId="{D5DEC5A0-9B01-4362-91B7-99D6212D0E89}" type="sibTrans" cxnId="{AC29F663-C5E4-4404-98B8-4629F154F549}">
      <dgm:prSet/>
      <dgm:spPr/>
      <dgm:t>
        <a:bodyPr/>
        <a:lstStyle/>
        <a:p>
          <a:endParaRPr lang="en-US"/>
        </a:p>
      </dgm:t>
    </dgm:pt>
    <dgm:pt modelId="{53ADCA53-09D7-4CCF-92F8-EE44C9513837}">
      <dgm:prSet/>
      <dgm:spPr/>
      <dgm:t>
        <a:bodyPr/>
        <a:lstStyle/>
        <a:p>
          <a:r>
            <a:rPr lang="nl-NL"/>
            <a:t>Regels: vijf minuten binnen komen, daarna niet meer en volgend uur weer aansluiten</a:t>
          </a:r>
          <a:endParaRPr lang="en-US"/>
        </a:p>
      </dgm:t>
    </dgm:pt>
    <dgm:pt modelId="{FC0761D8-E9D0-4313-9A47-1E05DF7E78E6}" type="parTrans" cxnId="{D87DF0D7-B625-47FE-9D3F-C524C1E54D7F}">
      <dgm:prSet/>
      <dgm:spPr/>
      <dgm:t>
        <a:bodyPr/>
        <a:lstStyle/>
        <a:p>
          <a:endParaRPr lang="en-US"/>
        </a:p>
      </dgm:t>
    </dgm:pt>
    <dgm:pt modelId="{E4A8688C-C03E-42A6-9A56-8C056628AA0E}" type="sibTrans" cxnId="{D87DF0D7-B625-47FE-9D3F-C524C1E54D7F}">
      <dgm:prSet/>
      <dgm:spPr/>
      <dgm:t>
        <a:bodyPr/>
        <a:lstStyle/>
        <a:p>
          <a:endParaRPr lang="en-US"/>
        </a:p>
      </dgm:t>
    </dgm:pt>
    <dgm:pt modelId="{07812751-0CE1-4CD9-9526-97CA6C235DBB}">
      <dgm:prSet/>
      <dgm:spPr/>
      <dgm:t>
        <a:bodyPr/>
        <a:lstStyle/>
        <a:p>
          <a:r>
            <a:rPr lang="nl-NL" dirty="0"/>
            <a:t>Boek mee</a:t>
          </a:r>
          <a:endParaRPr lang="en-US" dirty="0"/>
        </a:p>
      </dgm:t>
    </dgm:pt>
    <dgm:pt modelId="{B644FFBD-BF5F-4BB5-A507-ED96AB2018E8}" type="parTrans" cxnId="{A3617767-B9E7-4C63-97A1-E6341B6FAD0D}">
      <dgm:prSet/>
      <dgm:spPr/>
      <dgm:t>
        <a:bodyPr/>
        <a:lstStyle/>
        <a:p>
          <a:endParaRPr lang="en-US"/>
        </a:p>
      </dgm:t>
    </dgm:pt>
    <dgm:pt modelId="{7BCD9340-6AA3-48A6-BB6C-D3888D7296FD}" type="sibTrans" cxnId="{A3617767-B9E7-4C63-97A1-E6341B6FAD0D}">
      <dgm:prSet/>
      <dgm:spPr/>
      <dgm:t>
        <a:bodyPr/>
        <a:lstStyle/>
        <a:p>
          <a:endParaRPr lang="en-US"/>
        </a:p>
      </dgm:t>
    </dgm:pt>
    <dgm:pt modelId="{38D9A913-B810-4EE5-BF6A-1E698A489A93}">
      <dgm:prSet/>
      <dgm:spPr/>
      <dgm:t>
        <a:bodyPr/>
        <a:lstStyle/>
        <a:p>
          <a:r>
            <a:rPr lang="nl-NL"/>
            <a:t>Werken aan opdrachten uit de les, geen andere zaken</a:t>
          </a:r>
          <a:endParaRPr lang="en-US"/>
        </a:p>
      </dgm:t>
    </dgm:pt>
    <dgm:pt modelId="{3AF4BE34-618B-4C21-A4F3-F16478FC701D}" type="parTrans" cxnId="{66F4F893-49ED-40AE-A5F5-71EFA2E3AF1E}">
      <dgm:prSet/>
      <dgm:spPr/>
      <dgm:t>
        <a:bodyPr/>
        <a:lstStyle/>
        <a:p>
          <a:endParaRPr lang="en-US"/>
        </a:p>
      </dgm:t>
    </dgm:pt>
    <dgm:pt modelId="{6316FC89-FFF3-48A9-B9DA-7A3D1955FB24}" type="sibTrans" cxnId="{66F4F893-49ED-40AE-A5F5-71EFA2E3AF1E}">
      <dgm:prSet/>
      <dgm:spPr/>
      <dgm:t>
        <a:bodyPr/>
        <a:lstStyle/>
        <a:p>
          <a:endParaRPr lang="en-US"/>
        </a:p>
      </dgm:t>
    </dgm:pt>
    <dgm:pt modelId="{AA742BE2-8168-4FD1-B148-49C56F1FFE0B}" type="pres">
      <dgm:prSet presAssocID="{61DF51E7-D4BD-4881-B501-3F0EF209933C}" presName="root" presStyleCnt="0">
        <dgm:presLayoutVars>
          <dgm:dir/>
          <dgm:resizeHandles val="exact"/>
        </dgm:presLayoutVars>
      </dgm:prSet>
      <dgm:spPr/>
    </dgm:pt>
    <dgm:pt modelId="{BAFA3B0F-A221-4104-923F-D8BE0ED77CA3}" type="pres">
      <dgm:prSet presAssocID="{61DF51E7-D4BD-4881-B501-3F0EF209933C}" presName="container" presStyleCnt="0">
        <dgm:presLayoutVars>
          <dgm:dir/>
          <dgm:resizeHandles val="exact"/>
        </dgm:presLayoutVars>
      </dgm:prSet>
      <dgm:spPr/>
    </dgm:pt>
    <dgm:pt modelId="{6CD68C93-A5DD-48B8-912D-324A908FB73D}" type="pres">
      <dgm:prSet presAssocID="{C889FADC-92FC-419F-A291-A74CC7559AE8}" presName="compNode" presStyleCnt="0"/>
      <dgm:spPr/>
    </dgm:pt>
    <dgm:pt modelId="{51C12F81-4FFA-4540-BEE0-F6802DF93AB3}" type="pres">
      <dgm:prSet presAssocID="{C889FADC-92FC-419F-A291-A74CC7559AE8}" presName="iconBgRect" presStyleLbl="bgShp" presStyleIdx="0" presStyleCnt="5"/>
      <dgm:spPr/>
    </dgm:pt>
    <dgm:pt modelId="{14289792-F591-4AD2-9FF5-F3525BF40A2F}" type="pres">
      <dgm:prSet presAssocID="{C889FADC-92FC-419F-A291-A74CC7559AE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grendelen"/>
        </a:ext>
      </dgm:extLst>
    </dgm:pt>
    <dgm:pt modelId="{93847495-D875-4B72-8CE3-30D67E855491}" type="pres">
      <dgm:prSet presAssocID="{C889FADC-92FC-419F-A291-A74CC7559AE8}" presName="spaceRect" presStyleCnt="0"/>
      <dgm:spPr/>
    </dgm:pt>
    <dgm:pt modelId="{197D45B8-482B-4E20-8B64-111F6B727E80}" type="pres">
      <dgm:prSet presAssocID="{C889FADC-92FC-419F-A291-A74CC7559AE8}" presName="textRect" presStyleLbl="revTx" presStyleIdx="0" presStyleCnt="5">
        <dgm:presLayoutVars>
          <dgm:chMax val="1"/>
          <dgm:chPref val="1"/>
        </dgm:presLayoutVars>
      </dgm:prSet>
      <dgm:spPr/>
    </dgm:pt>
    <dgm:pt modelId="{5379C969-6A8A-4CDE-8BEB-ADF3BE18F026}" type="pres">
      <dgm:prSet presAssocID="{749D1C55-00B1-4ED3-B3B6-9B9ECECF5E2F}" presName="sibTrans" presStyleLbl="sibTrans2D1" presStyleIdx="0" presStyleCnt="0"/>
      <dgm:spPr/>
    </dgm:pt>
    <dgm:pt modelId="{239E0ECD-CF4F-43FB-9162-429C2171F73F}" type="pres">
      <dgm:prSet presAssocID="{7AFB1119-B3F2-4862-96D4-6ACA9D1FF3A8}" presName="compNode" presStyleCnt="0"/>
      <dgm:spPr/>
    </dgm:pt>
    <dgm:pt modelId="{BA829C9E-69C6-4F5F-B5FB-E63BAC11242F}" type="pres">
      <dgm:prSet presAssocID="{7AFB1119-B3F2-4862-96D4-6ACA9D1FF3A8}" presName="iconBgRect" presStyleLbl="bgShp" presStyleIdx="1" presStyleCnt="5"/>
      <dgm:spPr/>
    </dgm:pt>
    <dgm:pt modelId="{D16FB662-E051-480F-A3B0-EB495A021834}" type="pres">
      <dgm:prSet presAssocID="{7AFB1119-B3F2-4862-96D4-6ACA9D1FF3A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295837A7-EF11-4931-911B-5470507D0A81}" type="pres">
      <dgm:prSet presAssocID="{7AFB1119-B3F2-4862-96D4-6ACA9D1FF3A8}" presName="spaceRect" presStyleCnt="0"/>
      <dgm:spPr/>
    </dgm:pt>
    <dgm:pt modelId="{1AA40629-3A28-4DC9-9171-BF81F54A05F2}" type="pres">
      <dgm:prSet presAssocID="{7AFB1119-B3F2-4862-96D4-6ACA9D1FF3A8}" presName="textRect" presStyleLbl="revTx" presStyleIdx="1" presStyleCnt="5">
        <dgm:presLayoutVars>
          <dgm:chMax val="1"/>
          <dgm:chPref val="1"/>
        </dgm:presLayoutVars>
      </dgm:prSet>
      <dgm:spPr/>
    </dgm:pt>
    <dgm:pt modelId="{45C1DC26-3A0C-4D48-86F4-7DA53D369E3E}" type="pres">
      <dgm:prSet presAssocID="{D5DEC5A0-9B01-4362-91B7-99D6212D0E89}" presName="sibTrans" presStyleLbl="sibTrans2D1" presStyleIdx="0" presStyleCnt="0"/>
      <dgm:spPr/>
    </dgm:pt>
    <dgm:pt modelId="{92F59F2A-BD7A-4C7E-B9DA-3678EE389E81}" type="pres">
      <dgm:prSet presAssocID="{53ADCA53-09D7-4CCF-92F8-EE44C9513837}" presName="compNode" presStyleCnt="0"/>
      <dgm:spPr/>
    </dgm:pt>
    <dgm:pt modelId="{A2170237-C159-4783-BCA0-64522062B40A}" type="pres">
      <dgm:prSet presAssocID="{53ADCA53-09D7-4CCF-92F8-EE44C9513837}" presName="iconBgRect" presStyleLbl="bgShp" presStyleIdx="2" presStyleCnt="5"/>
      <dgm:spPr/>
    </dgm:pt>
    <dgm:pt modelId="{BDE0DC58-C36E-4B7C-BE71-2FE655C67E9E}" type="pres">
      <dgm:prSet presAssocID="{53ADCA53-09D7-4CCF-92F8-EE44C951383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ny scene"/>
        </a:ext>
      </dgm:extLst>
    </dgm:pt>
    <dgm:pt modelId="{958FF90B-CB29-4418-BEF9-1DA8ED0CD91C}" type="pres">
      <dgm:prSet presAssocID="{53ADCA53-09D7-4CCF-92F8-EE44C9513837}" presName="spaceRect" presStyleCnt="0"/>
      <dgm:spPr/>
    </dgm:pt>
    <dgm:pt modelId="{28C3AD50-9584-4376-BB3B-51802EA5B118}" type="pres">
      <dgm:prSet presAssocID="{53ADCA53-09D7-4CCF-92F8-EE44C9513837}" presName="textRect" presStyleLbl="revTx" presStyleIdx="2" presStyleCnt="5">
        <dgm:presLayoutVars>
          <dgm:chMax val="1"/>
          <dgm:chPref val="1"/>
        </dgm:presLayoutVars>
      </dgm:prSet>
      <dgm:spPr/>
    </dgm:pt>
    <dgm:pt modelId="{C1EE9ECF-EBDA-4AA2-A1B8-13FF770E53C1}" type="pres">
      <dgm:prSet presAssocID="{E4A8688C-C03E-42A6-9A56-8C056628AA0E}" presName="sibTrans" presStyleLbl="sibTrans2D1" presStyleIdx="0" presStyleCnt="0"/>
      <dgm:spPr/>
    </dgm:pt>
    <dgm:pt modelId="{5ABB507D-D8C9-421F-98D8-90CC3D96AEFE}" type="pres">
      <dgm:prSet presAssocID="{07812751-0CE1-4CD9-9526-97CA6C235DBB}" presName="compNode" presStyleCnt="0"/>
      <dgm:spPr/>
    </dgm:pt>
    <dgm:pt modelId="{44E565DF-0E8A-48EA-A70E-3D227F083D86}" type="pres">
      <dgm:prSet presAssocID="{07812751-0CE1-4CD9-9526-97CA6C235DBB}" presName="iconBgRect" presStyleLbl="bgShp" presStyleIdx="3" presStyleCnt="5"/>
      <dgm:spPr/>
    </dgm:pt>
    <dgm:pt modelId="{FFDB37DC-1ED6-4B95-BAF0-43657D27073C}" type="pres">
      <dgm:prSet presAssocID="{07812751-0CE1-4CD9-9526-97CA6C235DB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6D40978-42BE-4838-A825-52334CB07580}" type="pres">
      <dgm:prSet presAssocID="{07812751-0CE1-4CD9-9526-97CA6C235DBB}" presName="spaceRect" presStyleCnt="0"/>
      <dgm:spPr/>
    </dgm:pt>
    <dgm:pt modelId="{DA97E88A-058C-455F-A219-1FFB44DD2F15}" type="pres">
      <dgm:prSet presAssocID="{07812751-0CE1-4CD9-9526-97CA6C235DBB}" presName="textRect" presStyleLbl="revTx" presStyleIdx="3" presStyleCnt="5">
        <dgm:presLayoutVars>
          <dgm:chMax val="1"/>
          <dgm:chPref val="1"/>
        </dgm:presLayoutVars>
      </dgm:prSet>
      <dgm:spPr/>
    </dgm:pt>
    <dgm:pt modelId="{DECD6C83-4367-4158-942F-4FB45ECFE6C3}" type="pres">
      <dgm:prSet presAssocID="{7BCD9340-6AA3-48A6-BB6C-D3888D7296FD}" presName="sibTrans" presStyleLbl="sibTrans2D1" presStyleIdx="0" presStyleCnt="0"/>
      <dgm:spPr/>
    </dgm:pt>
    <dgm:pt modelId="{45ED760C-4F0E-40EA-AE77-90E8553C1528}" type="pres">
      <dgm:prSet presAssocID="{38D9A913-B810-4EE5-BF6A-1E698A489A93}" presName="compNode" presStyleCnt="0"/>
      <dgm:spPr/>
    </dgm:pt>
    <dgm:pt modelId="{82B8EDD2-8048-4E5C-BBC3-581DD9929B4B}" type="pres">
      <dgm:prSet presAssocID="{38D9A913-B810-4EE5-BF6A-1E698A489A93}" presName="iconBgRect" presStyleLbl="bgShp" presStyleIdx="4" presStyleCnt="5"/>
      <dgm:spPr/>
    </dgm:pt>
    <dgm:pt modelId="{A91CCEB7-C686-45D2-9F46-B4AD020A6E96}" type="pres">
      <dgm:prSet presAssocID="{38D9A913-B810-4EE5-BF6A-1E698A489A9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9BDD0BF9-F7D7-4CB6-8751-926A1F517A0A}" type="pres">
      <dgm:prSet presAssocID="{38D9A913-B810-4EE5-BF6A-1E698A489A93}" presName="spaceRect" presStyleCnt="0"/>
      <dgm:spPr/>
    </dgm:pt>
    <dgm:pt modelId="{16788663-C9C8-45E2-9C7E-BE34C5898D59}" type="pres">
      <dgm:prSet presAssocID="{38D9A913-B810-4EE5-BF6A-1E698A489A9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939481C-8F60-42BA-9336-F94E4D8EADAD}" srcId="{61DF51E7-D4BD-4881-B501-3F0EF209933C}" destId="{C889FADC-92FC-419F-A291-A74CC7559AE8}" srcOrd="0" destOrd="0" parTransId="{5AD9EABA-37CF-42F8-8945-7389D9FE528D}" sibTransId="{749D1C55-00B1-4ED3-B3B6-9B9ECECF5E2F}"/>
    <dgm:cxn modelId="{ABD94022-8C7D-4D73-B4C5-3782008BCE7E}" type="presOf" srcId="{749D1C55-00B1-4ED3-B3B6-9B9ECECF5E2F}" destId="{5379C969-6A8A-4CDE-8BEB-ADF3BE18F026}" srcOrd="0" destOrd="0" presId="urn:microsoft.com/office/officeart/2018/2/layout/IconCircleList"/>
    <dgm:cxn modelId="{7BED5B24-79E6-40EA-BBF0-4C8ABE5BCA22}" type="presOf" srcId="{61DF51E7-D4BD-4881-B501-3F0EF209933C}" destId="{AA742BE2-8168-4FD1-B148-49C56F1FFE0B}" srcOrd="0" destOrd="0" presId="urn:microsoft.com/office/officeart/2018/2/layout/IconCircleList"/>
    <dgm:cxn modelId="{8ADBAC3E-015F-46FC-A83F-B44C2FFF5B14}" type="presOf" srcId="{07812751-0CE1-4CD9-9526-97CA6C235DBB}" destId="{DA97E88A-058C-455F-A219-1FFB44DD2F15}" srcOrd="0" destOrd="0" presId="urn:microsoft.com/office/officeart/2018/2/layout/IconCircleList"/>
    <dgm:cxn modelId="{AC29F663-C5E4-4404-98B8-4629F154F549}" srcId="{61DF51E7-D4BD-4881-B501-3F0EF209933C}" destId="{7AFB1119-B3F2-4862-96D4-6ACA9D1FF3A8}" srcOrd="1" destOrd="0" parTransId="{BFAC7150-CD44-4987-B697-31113A37E1AD}" sibTransId="{D5DEC5A0-9B01-4362-91B7-99D6212D0E89}"/>
    <dgm:cxn modelId="{A3617767-B9E7-4C63-97A1-E6341B6FAD0D}" srcId="{61DF51E7-D4BD-4881-B501-3F0EF209933C}" destId="{07812751-0CE1-4CD9-9526-97CA6C235DBB}" srcOrd="3" destOrd="0" parTransId="{B644FFBD-BF5F-4BB5-A507-ED96AB2018E8}" sibTransId="{7BCD9340-6AA3-48A6-BB6C-D3888D7296FD}"/>
    <dgm:cxn modelId="{2FF6536B-19B5-4162-A95E-B40E6FCB2CF1}" type="presOf" srcId="{D5DEC5A0-9B01-4362-91B7-99D6212D0E89}" destId="{45C1DC26-3A0C-4D48-86F4-7DA53D369E3E}" srcOrd="0" destOrd="0" presId="urn:microsoft.com/office/officeart/2018/2/layout/IconCircleList"/>
    <dgm:cxn modelId="{E8DE2F77-E502-448C-99FF-AD6803C622E4}" type="presOf" srcId="{C889FADC-92FC-419F-A291-A74CC7559AE8}" destId="{197D45B8-482B-4E20-8B64-111F6B727E80}" srcOrd="0" destOrd="0" presId="urn:microsoft.com/office/officeart/2018/2/layout/IconCircleList"/>
    <dgm:cxn modelId="{66F4F893-49ED-40AE-A5F5-71EFA2E3AF1E}" srcId="{61DF51E7-D4BD-4881-B501-3F0EF209933C}" destId="{38D9A913-B810-4EE5-BF6A-1E698A489A93}" srcOrd="4" destOrd="0" parTransId="{3AF4BE34-618B-4C21-A4F3-F16478FC701D}" sibTransId="{6316FC89-FFF3-48A9-B9DA-7A3D1955FB24}"/>
    <dgm:cxn modelId="{7583CC97-E8A6-4A2B-88C9-478EB1320D3A}" type="presOf" srcId="{7AFB1119-B3F2-4862-96D4-6ACA9D1FF3A8}" destId="{1AA40629-3A28-4DC9-9171-BF81F54A05F2}" srcOrd="0" destOrd="0" presId="urn:microsoft.com/office/officeart/2018/2/layout/IconCircleList"/>
    <dgm:cxn modelId="{CAAE42A8-B614-441D-81D4-848954764E5C}" type="presOf" srcId="{38D9A913-B810-4EE5-BF6A-1E698A489A93}" destId="{16788663-C9C8-45E2-9C7E-BE34C5898D59}" srcOrd="0" destOrd="0" presId="urn:microsoft.com/office/officeart/2018/2/layout/IconCircleList"/>
    <dgm:cxn modelId="{D3D47ABA-D5CF-4296-83BE-A78F5A809DEC}" type="presOf" srcId="{53ADCA53-09D7-4CCF-92F8-EE44C9513837}" destId="{28C3AD50-9584-4376-BB3B-51802EA5B118}" srcOrd="0" destOrd="0" presId="urn:microsoft.com/office/officeart/2018/2/layout/IconCircleList"/>
    <dgm:cxn modelId="{966E6DD5-AF86-4500-8046-D8F9F692C04A}" type="presOf" srcId="{7BCD9340-6AA3-48A6-BB6C-D3888D7296FD}" destId="{DECD6C83-4367-4158-942F-4FB45ECFE6C3}" srcOrd="0" destOrd="0" presId="urn:microsoft.com/office/officeart/2018/2/layout/IconCircleList"/>
    <dgm:cxn modelId="{D87DF0D7-B625-47FE-9D3F-C524C1E54D7F}" srcId="{61DF51E7-D4BD-4881-B501-3F0EF209933C}" destId="{53ADCA53-09D7-4CCF-92F8-EE44C9513837}" srcOrd="2" destOrd="0" parTransId="{FC0761D8-E9D0-4313-9A47-1E05DF7E78E6}" sibTransId="{E4A8688C-C03E-42A6-9A56-8C056628AA0E}"/>
    <dgm:cxn modelId="{D5AC0AD8-29BA-4FA7-ADE3-6C3BE79A14E1}" type="presOf" srcId="{E4A8688C-C03E-42A6-9A56-8C056628AA0E}" destId="{C1EE9ECF-EBDA-4AA2-A1B8-13FF770E53C1}" srcOrd="0" destOrd="0" presId="urn:microsoft.com/office/officeart/2018/2/layout/IconCircleList"/>
    <dgm:cxn modelId="{61DDAB74-41D9-4E94-9010-1088C4C12627}" type="presParOf" srcId="{AA742BE2-8168-4FD1-B148-49C56F1FFE0B}" destId="{BAFA3B0F-A221-4104-923F-D8BE0ED77CA3}" srcOrd="0" destOrd="0" presId="urn:microsoft.com/office/officeart/2018/2/layout/IconCircleList"/>
    <dgm:cxn modelId="{03938DD8-6D2D-4DB2-8DDC-334F84955A33}" type="presParOf" srcId="{BAFA3B0F-A221-4104-923F-D8BE0ED77CA3}" destId="{6CD68C93-A5DD-48B8-912D-324A908FB73D}" srcOrd="0" destOrd="0" presId="urn:microsoft.com/office/officeart/2018/2/layout/IconCircleList"/>
    <dgm:cxn modelId="{1732B28C-BB24-4197-8DC2-CF8BC50D0411}" type="presParOf" srcId="{6CD68C93-A5DD-48B8-912D-324A908FB73D}" destId="{51C12F81-4FFA-4540-BEE0-F6802DF93AB3}" srcOrd="0" destOrd="0" presId="urn:microsoft.com/office/officeart/2018/2/layout/IconCircleList"/>
    <dgm:cxn modelId="{69D37A2A-261D-4689-AEA8-A1247CD6230D}" type="presParOf" srcId="{6CD68C93-A5DD-48B8-912D-324A908FB73D}" destId="{14289792-F591-4AD2-9FF5-F3525BF40A2F}" srcOrd="1" destOrd="0" presId="urn:microsoft.com/office/officeart/2018/2/layout/IconCircleList"/>
    <dgm:cxn modelId="{8252924F-8500-4B6F-A971-B62F253A6E5D}" type="presParOf" srcId="{6CD68C93-A5DD-48B8-912D-324A908FB73D}" destId="{93847495-D875-4B72-8CE3-30D67E855491}" srcOrd="2" destOrd="0" presId="urn:microsoft.com/office/officeart/2018/2/layout/IconCircleList"/>
    <dgm:cxn modelId="{7F34F98D-F539-40B2-8C02-92B548983DAA}" type="presParOf" srcId="{6CD68C93-A5DD-48B8-912D-324A908FB73D}" destId="{197D45B8-482B-4E20-8B64-111F6B727E80}" srcOrd="3" destOrd="0" presId="urn:microsoft.com/office/officeart/2018/2/layout/IconCircleList"/>
    <dgm:cxn modelId="{B48B93B8-FC58-4349-A35D-F451103D9670}" type="presParOf" srcId="{BAFA3B0F-A221-4104-923F-D8BE0ED77CA3}" destId="{5379C969-6A8A-4CDE-8BEB-ADF3BE18F026}" srcOrd="1" destOrd="0" presId="urn:microsoft.com/office/officeart/2018/2/layout/IconCircleList"/>
    <dgm:cxn modelId="{6D077174-5E65-4A78-9B26-55672489462E}" type="presParOf" srcId="{BAFA3B0F-A221-4104-923F-D8BE0ED77CA3}" destId="{239E0ECD-CF4F-43FB-9162-429C2171F73F}" srcOrd="2" destOrd="0" presId="urn:microsoft.com/office/officeart/2018/2/layout/IconCircleList"/>
    <dgm:cxn modelId="{E90D7F6B-A840-4E7B-8863-C0F34986ADC9}" type="presParOf" srcId="{239E0ECD-CF4F-43FB-9162-429C2171F73F}" destId="{BA829C9E-69C6-4F5F-B5FB-E63BAC11242F}" srcOrd="0" destOrd="0" presId="urn:microsoft.com/office/officeart/2018/2/layout/IconCircleList"/>
    <dgm:cxn modelId="{5AE47E18-5EBC-4C59-9757-426B1A1CEF69}" type="presParOf" srcId="{239E0ECD-CF4F-43FB-9162-429C2171F73F}" destId="{D16FB662-E051-480F-A3B0-EB495A021834}" srcOrd="1" destOrd="0" presId="urn:microsoft.com/office/officeart/2018/2/layout/IconCircleList"/>
    <dgm:cxn modelId="{314C4315-CB6B-400C-8E49-A94AD4F82114}" type="presParOf" srcId="{239E0ECD-CF4F-43FB-9162-429C2171F73F}" destId="{295837A7-EF11-4931-911B-5470507D0A81}" srcOrd="2" destOrd="0" presId="urn:microsoft.com/office/officeart/2018/2/layout/IconCircleList"/>
    <dgm:cxn modelId="{BAC2A938-CDE5-4E7F-8DAE-AED813500EEB}" type="presParOf" srcId="{239E0ECD-CF4F-43FB-9162-429C2171F73F}" destId="{1AA40629-3A28-4DC9-9171-BF81F54A05F2}" srcOrd="3" destOrd="0" presId="urn:microsoft.com/office/officeart/2018/2/layout/IconCircleList"/>
    <dgm:cxn modelId="{31F545C0-0B1A-4C70-A45E-15C441F4D975}" type="presParOf" srcId="{BAFA3B0F-A221-4104-923F-D8BE0ED77CA3}" destId="{45C1DC26-3A0C-4D48-86F4-7DA53D369E3E}" srcOrd="3" destOrd="0" presId="urn:microsoft.com/office/officeart/2018/2/layout/IconCircleList"/>
    <dgm:cxn modelId="{07280F09-4D27-4E6C-A933-814D033728F0}" type="presParOf" srcId="{BAFA3B0F-A221-4104-923F-D8BE0ED77CA3}" destId="{92F59F2A-BD7A-4C7E-B9DA-3678EE389E81}" srcOrd="4" destOrd="0" presId="urn:microsoft.com/office/officeart/2018/2/layout/IconCircleList"/>
    <dgm:cxn modelId="{4446733A-9BF5-48B0-B2AF-C80166FF11F7}" type="presParOf" srcId="{92F59F2A-BD7A-4C7E-B9DA-3678EE389E81}" destId="{A2170237-C159-4783-BCA0-64522062B40A}" srcOrd="0" destOrd="0" presId="urn:microsoft.com/office/officeart/2018/2/layout/IconCircleList"/>
    <dgm:cxn modelId="{8796A837-77DC-4399-8601-DC4006A7B132}" type="presParOf" srcId="{92F59F2A-BD7A-4C7E-B9DA-3678EE389E81}" destId="{BDE0DC58-C36E-4B7C-BE71-2FE655C67E9E}" srcOrd="1" destOrd="0" presId="urn:microsoft.com/office/officeart/2018/2/layout/IconCircleList"/>
    <dgm:cxn modelId="{33A493C2-0343-4C90-8150-AFB7377DBAD4}" type="presParOf" srcId="{92F59F2A-BD7A-4C7E-B9DA-3678EE389E81}" destId="{958FF90B-CB29-4418-BEF9-1DA8ED0CD91C}" srcOrd="2" destOrd="0" presId="urn:microsoft.com/office/officeart/2018/2/layout/IconCircleList"/>
    <dgm:cxn modelId="{75DB3F2B-E2A5-4583-9992-610E68DE464C}" type="presParOf" srcId="{92F59F2A-BD7A-4C7E-B9DA-3678EE389E81}" destId="{28C3AD50-9584-4376-BB3B-51802EA5B118}" srcOrd="3" destOrd="0" presId="urn:microsoft.com/office/officeart/2018/2/layout/IconCircleList"/>
    <dgm:cxn modelId="{7CCF5037-6814-42A9-B6D9-5166A9D62ECA}" type="presParOf" srcId="{BAFA3B0F-A221-4104-923F-D8BE0ED77CA3}" destId="{C1EE9ECF-EBDA-4AA2-A1B8-13FF770E53C1}" srcOrd="5" destOrd="0" presId="urn:microsoft.com/office/officeart/2018/2/layout/IconCircleList"/>
    <dgm:cxn modelId="{A4B646DB-DF48-44F9-83B2-3177DA53190A}" type="presParOf" srcId="{BAFA3B0F-A221-4104-923F-D8BE0ED77CA3}" destId="{5ABB507D-D8C9-421F-98D8-90CC3D96AEFE}" srcOrd="6" destOrd="0" presId="urn:microsoft.com/office/officeart/2018/2/layout/IconCircleList"/>
    <dgm:cxn modelId="{3F5C6E37-16A8-469D-9B51-8AC197C88D1E}" type="presParOf" srcId="{5ABB507D-D8C9-421F-98D8-90CC3D96AEFE}" destId="{44E565DF-0E8A-48EA-A70E-3D227F083D86}" srcOrd="0" destOrd="0" presId="urn:microsoft.com/office/officeart/2018/2/layout/IconCircleList"/>
    <dgm:cxn modelId="{263D128F-3210-4169-86AB-2218722A5166}" type="presParOf" srcId="{5ABB507D-D8C9-421F-98D8-90CC3D96AEFE}" destId="{FFDB37DC-1ED6-4B95-BAF0-43657D27073C}" srcOrd="1" destOrd="0" presId="urn:microsoft.com/office/officeart/2018/2/layout/IconCircleList"/>
    <dgm:cxn modelId="{78E07CAA-706C-43CB-B479-3949E85CDEB1}" type="presParOf" srcId="{5ABB507D-D8C9-421F-98D8-90CC3D96AEFE}" destId="{56D40978-42BE-4838-A825-52334CB07580}" srcOrd="2" destOrd="0" presId="urn:microsoft.com/office/officeart/2018/2/layout/IconCircleList"/>
    <dgm:cxn modelId="{BD4F5120-020E-4FFC-B98B-A9A61F5E51C7}" type="presParOf" srcId="{5ABB507D-D8C9-421F-98D8-90CC3D96AEFE}" destId="{DA97E88A-058C-455F-A219-1FFB44DD2F15}" srcOrd="3" destOrd="0" presId="urn:microsoft.com/office/officeart/2018/2/layout/IconCircleList"/>
    <dgm:cxn modelId="{5C5150CF-ECBB-4339-90BA-DFEB1E7AA8C3}" type="presParOf" srcId="{BAFA3B0F-A221-4104-923F-D8BE0ED77CA3}" destId="{DECD6C83-4367-4158-942F-4FB45ECFE6C3}" srcOrd="7" destOrd="0" presId="urn:microsoft.com/office/officeart/2018/2/layout/IconCircleList"/>
    <dgm:cxn modelId="{071528E9-9334-4015-9088-E7049D9C1EC4}" type="presParOf" srcId="{BAFA3B0F-A221-4104-923F-D8BE0ED77CA3}" destId="{45ED760C-4F0E-40EA-AE77-90E8553C1528}" srcOrd="8" destOrd="0" presId="urn:microsoft.com/office/officeart/2018/2/layout/IconCircleList"/>
    <dgm:cxn modelId="{89911A74-2845-4D1B-B9A6-442D68F86066}" type="presParOf" srcId="{45ED760C-4F0E-40EA-AE77-90E8553C1528}" destId="{82B8EDD2-8048-4E5C-BBC3-581DD9929B4B}" srcOrd="0" destOrd="0" presId="urn:microsoft.com/office/officeart/2018/2/layout/IconCircleList"/>
    <dgm:cxn modelId="{523F6041-9755-486E-B10F-F9923450B643}" type="presParOf" srcId="{45ED760C-4F0E-40EA-AE77-90E8553C1528}" destId="{A91CCEB7-C686-45D2-9F46-B4AD020A6E96}" srcOrd="1" destOrd="0" presId="urn:microsoft.com/office/officeart/2018/2/layout/IconCircleList"/>
    <dgm:cxn modelId="{1C339683-E8E4-4360-AC8B-71D6976A23C2}" type="presParOf" srcId="{45ED760C-4F0E-40EA-AE77-90E8553C1528}" destId="{9BDD0BF9-F7D7-4CB6-8751-926A1F517A0A}" srcOrd="2" destOrd="0" presId="urn:microsoft.com/office/officeart/2018/2/layout/IconCircleList"/>
    <dgm:cxn modelId="{CE287306-4E36-45BB-985E-15DECB3DBEDD}" type="presParOf" srcId="{45ED760C-4F0E-40EA-AE77-90E8553C1528}" destId="{16788663-C9C8-45E2-9C7E-BE34C5898D5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6D34F-C06A-4C91-9546-D948AC3EBCE8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B751F95-7A86-4E0C-A0FD-1B29F8EB9C3C}">
      <dgm:prSet/>
      <dgm:spPr/>
      <dgm:t>
        <a:bodyPr/>
        <a:lstStyle/>
        <a:p>
          <a:r>
            <a:rPr lang="nl-NL"/>
            <a:t>Het is nu een module onderdeel. Voor dit onderdeel krijg je dus gewoon een cijfer, maar in je studievolg krijg je een B of NB.</a:t>
          </a:r>
          <a:endParaRPr lang="en-US"/>
        </a:p>
      </dgm:t>
    </dgm:pt>
    <dgm:pt modelId="{C3E2423D-F7B3-4EAA-96A9-B0921D5C0497}" type="parTrans" cxnId="{8CE5403F-1A80-4DA8-93FD-8224A19A21B8}">
      <dgm:prSet/>
      <dgm:spPr/>
      <dgm:t>
        <a:bodyPr/>
        <a:lstStyle/>
        <a:p>
          <a:endParaRPr lang="en-US"/>
        </a:p>
      </dgm:t>
    </dgm:pt>
    <dgm:pt modelId="{221E7CFB-0F1C-4E31-823E-5F6AFF450BDC}" type="sibTrans" cxnId="{8CE5403F-1A80-4DA8-93FD-8224A19A21B8}">
      <dgm:prSet/>
      <dgm:spPr/>
      <dgm:t>
        <a:bodyPr/>
        <a:lstStyle/>
        <a:p>
          <a:endParaRPr lang="en-US"/>
        </a:p>
      </dgm:t>
    </dgm:pt>
    <dgm:pt modelId="{C37AABE7-0A66-40B0-8277-6C8194F6CA53}">
      <dgm:prSet/>
      <dgm:spPr/>
      <dgm:t>
        <a:bodyPr/>
        <a:lstStyle/>
        <a:p>
          <a:r>
            <a:rPr lang="nl-NL"/>
            <a:t>Deze periode wordt afgesloten door middel van een opdracht en toets. </a:t>
          </a:r>
          <a:endParaRPr lang="en-US"/>
        </a:p>
      </dgm:t>
    </dgm:pt>
    <dgm:pt modelId="{834A471E-94CC-409E-9A75-63E38711FAC0}" type="parTrans" cxnId="{D99E6A2B-A165-44F0-BBF3-A2D2316E024C}">
      <dgm:prSet/>
      <dgm:spPr/>
      <dgm:t>
        <a:bodyPr/>
        <a:lstStyle/>
        <a:p>
          <a:endParaRPr lang="en-US"/>
        </a:p>
      </dgm:t>
    </dgm:pt>
    <dgm:pt modelId="{E8FEE447-76B7-422A-AD17-E605BB7DC9BA}" type="sibTrans" cxnId="{D99E6A2B-A165-44F0-BBF3-A2D2316E024C}">
      <dgm:prSet/>
      <dgm:spPr/>
      <dgm:t>
        <a:bodyPr/>
        <a:lstStyle/>
        <a:p>
          <a:endParaRPr lang="en-US"/>
        </a:p>
      </dgm:t>
    </dgm:pt>
    <dgm:pt modelId="{0E0D2A00-45A1-4F8A-984B-3D7F53B4B17C}">
      <dgm:prSet/>
      <dgm:spPr/>
      <dgm:t>
        <a:bodyPr/>
        <a:lstStyle/>
        <a:p>
          <a:r>
            <a:rPr lang="nl-NL"/>
            <a:t>Om de toets te mogen maken, heb je de eindopdracht uitgevoerd en afgerond. </a:t>
          </a:r>
          <a:endParaRPr lang="en-US"/>
        </a:p>
      </dgm:t>
    </dgm:pt>
    <dgm:pt modelId="{6FCECF1E-3D61-4111-9924-BE4131CA1552}" type="parTrans" cxnId="{C5B34A4D-8B52-4EE9-B8C5-CD9ECD0D4328}">
      <dgm:prSet/>
      <dgm:spPr/>
      <dgm:t>
        <a:bodyPr/>
        <a:lstStyle/>
        <a:p>
          <a:endParaRPr lang="en-US"/>
        </a:p>
      </dgm:t>
    </dgm:pt>
    <dgm:pt modelId="{9F12CAE9-35F4-4D62-9868-33E70807C538}" type="sibTrans" cxnId="{C5B34A4D-8B52-4EE9-B8C5-CD9ECD0D4328}">
      <dgm:prSet/>
      <dgm:spPr/>
      <dgm:t>
        <a:bodyPr/>
        <a:lstStyle/>
        <a:p>
          <a:endParaRPr lang="en-US"/>
        </a:p>
      </dgm:t>
    </dgm:pt>
    <dgm:pt modelId="{CE37F75B-A9ED-4B0E-82CA-F69AD79F1E40}" type="pres">
      <dgm:prSet presAssocID="{89F6D34F-C06A-4C91-9546-D948AC3EBCE8}" presName="Name0" presStyleCnt="0">
        <dgm:presLayoutVars>
          <dgm:dir/>
          <dgm:animLvl val="lvl"/>
          <dgm:resizeHandles val="exact"/>
        </dgm:presLayoutVars>
      </dgm:prSet>
      <dgm:spPr/>
    </dgm:pt>
    <dgm:pt modelId="{7BDC58A7-9B8B-4164-B200-E44B384B1A90}" type="pres">
      <dgm:prSet presAssocID="{C37AABE7-0A66-40B0-8277-6C8194F6CA53}" presName="boxAndChildren" presStyleCnt="0"/>
      <dgm:spPr/>
    </dgm:pt>
    <dgm:pt modelId="{54D87083-0B98-4DF0-8E4C-E6DF5D8B187F}" type="pres">
      <dgm:prSet presAssocID="{C37AABE7-0A66-40B0-8277-6C8194F6CA53}" presName="parentTextBox" presStyleLbl="node1" presStyleIdx="0" presStyleCnt="2"/>
      <dgm:spPr/>
    </dgm:pt>
    <dgm:pt modelId="{9F2C3897-3ABE-4F3D-B07E-A66BFD22108E}" type="pres">
      <dgm:prSet presAssocID="{C37AABE7-0A66-40B0-8277-6C8194F6CA53}" presName="entireBox" presStyleLbl="node1" presStyleIdx="0" presStyleCnt="2"/>
      <dgm:spPr/>
    </dgm:pt>
    <dgm:pt modelId="{270B9F5D-E37B-442E-B4FF-E19C071158B4}" type="pres">
      <dgm:prSet presAssocID="{C37AABE7-0A66-40B0-8277-6C8194F6CA53}" presName="descendantBox" presStyleCnt="0"/>
      <dgm:spPr/>
    </dgm:pt>
    <dgm:pt modelId="{A6B33603-EF3A-4D60-90A8-931CE139E266}" type="pres">
      <dgm:prSet presAssocID="{0E0D2A00-45A1-4F8A-984B-3D7F53B4B17C}" presName="childTextBox" presStyleLbl="fgAccFollowNode1" presStyleIdx="0" presStyleCnt="1">
        <dgm:presLayoutVars>
          <dgm:bulletEnabled val="1"/>
        </dgm:presLayoutVars>
      </dgm:prSet>
      <dgm:spPr/>
    </dgm:pt>
    <dgm:pt modelId="{66C7BA55-6188-4EF3-A5EC-A78E514AC4F9}" type="pres">
      <dgm:prSet presAssocID="{221E7CFB-0F1C-4E31-823E-5F6AFF450BDC}" presName="sp" presStyleCnt="0"/>
      <dgm:spPr/>
    </dgm:pt>
    <dgm:pt modelId="{6B5F5987-E64C-4A48-B841-68897A4DF877}" type="pres">
      <dgm:prSet presAssocID="{9B751F95-7A86-4E0C-A0FD-1B29F8EB9C3C}" presName="arrowAndChildren" presStyleCnt="0"/>
      <dgm:spPr/>
    </dgm:pt>
    <dgm:pt modelId="{4937A9C6-2236-4FE2-AF43-727C48631777}" type="pres">
      <dgm:prSet presAssocID="{9B751F95-7A86-4E0C-A0FD-1B29F8EB9C3C}" presName="parentTextArrow" presStyleLbl="node1" presStyleIdx="1" presStyleCnt="2"/>
      <dgm:spPr/>
    </dgm:pt>
  </dgm:ptLst>
  <dgm:cxnLst>
    <dgm:cxn modelId="{486C3618-69D0-4F09-9264-0391D689E3FA}" type="presOf" srcId="{9B751F95-7A86-4E0C-A0FD-1B29F8EB9C3C}" destId="{4937A9C6-2236-4FE2-AF43-727C48631777}" srcOrd="0" destOrd="0" presId="urn:microsoft.com/office/officeart/2005/8/layout/process4"/>
    <dgm:cxn modelId="{D99E6A2B-A165-44F0-BBF3-A2D2316E024C}" srcId="{89F6D34F-C06A-4C91-9546-D948AC3EBCE8}" destId="{C37AABE7-0A66-40B0-8277-6C8194F6CA53}" srcOrd="1" destOrd="0" parTransId="{834A471E-94CC-409E-9A75-63E38711FAC0}" sibTransId="{E8FEE447-76B7-422A-AD17-E605BB7DC9BA}"/>
    <dgm:cxn modelId="{0AD6F839-E639-47C4-8BD6-EA59A4F67BCD}" type="presOf" srcId="{89F6D34F-C06A-4C91-9546-D948AC3EBCE8}" destId="{CE37F75B-A9ED-4B0E-82CA-F69AD79F1E40}" srcOrd="0" destOrd="0" presId="urn:microsoft.com/office/officeart/2005/8/layout/process4"/>
    <dgm:cxn modelId="{8CE5403F-1A80-4DA8-93FD-8224A19A21B8}" srcId="{89F6D34F-C06A-4C91-9546-D948AC3EBCE8}" destId="{9B751F95-7A86-4E0C-A0FD-1B29F8EB9C3C}" srcOrd="0" destOrd="0" parTransId="{C3E2423D-F7B3-4EAA-96A9-B0921D5C0497}" sibTransId="{221E7CFB-0F1C-4E31-823E-5F6AFF450BDC}"/>
    <dgm:cxn modelId="{C5B34A4D-8B52-4EE9-B8C5-CD9ECD0D4328}" srcId="{C37AABE7-0A66-40B0-8277-6C8194F6CA53}" destId="{0E0D2A00-45A1-4F8A-984B-3D7F53B4B17C}" srcOrd="0" destOrd="0" parTransId="{6FCECF1E-3D61-4111-9924-BE4131CA1552}" sibTransId="{9F12CAE9-35F4-4D62-9868-33E70807C538}"/>
    <dgm:cxn modelId="{EEB40057-EFB6-497F-842C-452C08EA7EAC}" type="presOf" srcId="{0E0D2A00-45A1-4F8A-984B-3D7F53B4B17C}" destId="{A6B33603-EF3A-4D60-90A8-931CE139E266}" srcOrd="0" destOrd="0" presId="urn:microsoft.com/office/officeart/2005/8/layout/process4"/>
    <dgm:cxn modelId="{BFD0DF80-E77F-46DA-9963-53795643F4C9}" type="presOf" srcId="{C37AABE7-0A66-40B0-8277-6C8194F6CA53}" destId="{9F2C3897-3ABE-4F3D-B07E-A66BFD22108E}" srcOrd="1" destOrd="0" presId="urn:microsoft.com/office/officeart/2005/8/layout/process4"/>
    <dgm:cxn modelId="{73BEF5B2-0E6C-42A9-9A4D-69887340843E}" type="presOf" srcId="{C37AABE7-0A66-40B0-8277-6C8194F6CA53}" destId="{54D87083-0B98-4DF0-8E4C-E6DF5D8B187F}" srcOrd="0" destOrd="0" presId="urn:microsoft.com/office/officeart/2005/8/layout/process4"/>
    <dgm:cxn modelId="{A98B567D-C0F1-49FE-A1B3-54526A58B5B9}" type="presParOf" srcId="{CE37F75B-A9ED-4B0E-82CA-F69AD79F1E40}" destId="{7BDC58A7-9B8B-4164-B200-E44B384B1A90}" srcOrd="0" destOrd="0" presId="urn:microsoft.com/office/officeart/2005/8/layout/process4"/>
    <dgm:cxn modelId="{6E9A85BA-8775-4E1E-A94A-4E7B9C945C19}" type="presParOf" srcId="{7BDC58A7-9B8B-4164-B200-E44B384B1A90}" destId="{54D87083-0B98-4DF0-8E4C-E6DF5D8B187F}" srcOrd="0" destOrd="0" presId="urn:microsoft.com/office/officeart/2005/8/layout/process4"/>
    <dgm:cxn modelId="{CABA99E0-B944-4731-9A35-DB44D8BA9729}" type="presParOf" srcId="{7BDC58A7-9B8B-4164-B200-E44B384B1A90}" destId="{9F2C3897-3ABE-4F3D-B07E-A66BFD22108E}" srcOrd="1" destOrd="0" presId="urn:microsoft.com/office/officeart/2005/8/layout/process4"/>
    <dgm:cxn modelId="{8AF82653-1E74-42ED-B703-34FE75FB5037}" type="presParOf" srcId="{7BDC58A7-9B8B-4164-B200-E44B384B1A90}" destId="{270B9F5D-E37B-442E-B4FF-E19C071158B4}" srcOrd="2" destOrd="0" presId="urn:microsoft.com/office/officeart/2005/8/layout/process4"/>
    <dgm:cxn modelId="{1C9B55DC-BAE2-4CB9-B47F-B0368577AD56}" type="presParOf" srcId="{270B9F5D-E37B-442E-B4FF-E19C071158B4}" destId="{A6B33603-EF3A-4D60-90A8-931CE139E266}" srcOrd="0" destOrd="0" presId="urn:microsoft.com/office/officeart/2005/8/layout/process4"/>
    <dgm:cxn modelId="{FD08BD4B-C858-4F6C-A948-C2C9478CF37D}" type="presParOf" srcId="{CE37F75B-A9ED-4B0E-82CA-F69AD79F1E40}" destId="{66C7BA55-6188-4EF3-A5EC-A78E514AC4F9}" srcOrd="1" destOrd="0" presId="urn:microsoft.com/office/officeart/2005/8/layout/process4"/>
    <dgm:cxn modelId="{5B1B0BAA-1B1F-4B53-87C7-F81E41EB1662}" type="presParOf" srcId="{CE37F75B-A9ED-4B0E-82CA-F69AD79F1E40}" destId="{6B5F5987-E64C-4A48-B841-68897A4DF877}" srcOrd="2" destOrd="0" presId="urn:microsoft.com/office/officeart/2005/8/layout/process4"/>
    <dgm:cxn modelId="{258DE5E0-3324-40D5-9225-338D2289FB4F}" type="presParOf" srcId="{6B5F5987-E64C-4A48-B841-68897A4DF877}" destId="{4937A9C6-2236-4FE2-AF43-727C4863177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12F81-4FFA-4540-BEE0-F6802DF93AB3}">
      <dsp:nvSpPr>
        <dsp:cNvPr id="0" name=""/>
        <dsp:cNvSpPr/>
      </dsp:nvSpPr>
      <dsp:spPr>
        <a:xfrm>
          <a:off x="205509" y="828340"/>
          <a:ext cx="911674" cy="9116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89792-F591-4AD2-9FF5-F3525BF40A2F}">
      <dsp:nvSpPr>
        <dsp:cNvPr id="0" name=""/>
        <dsp:cNvSpPr/>
      </dsp:nvSpPr>
      <dsp:spPr>
        <a:xfrm>
          <a:off x="396960" y="1019791"/>
          <a:ext cx="528770" cy="528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D45B8-482B-4E20-8B64-111F6B727E80}">
      <dsp:nvSpPr>
        <dsp:cNvPr id="0" name=""/>
        <dsp:cNvSpPr/>
      </dsp:nvSpPr>
      <dsp:spPr>
        <a:xfrm>
          <a:off x="1312541" y="828340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Veilig leerklimaat; respect</a:t>
          </a:r>
          <a:endParaRPr lang="en-US" sz="1600" kern="1200"/>
        </a:p>
      </dsp:txBody>
      <dsp:txXfrm>
        <a:off x="1312541" y="828340"/>
        <a:ext cx="2148945" cy="911674"/>
      </dsp:txXfrm>
    </dsp:sp>
    <dsp:sp modelId="{BA829C9E-69C6-4F5F-B5FB-E63BAC11242F}">
      <dsp:nvSpPr>
        <dsp:cNvPr id="0" name=""/>
        <dsp:cNvSpPr/>
      </dsp:nvSpPr>
      <dsp:spPr>
        <a:xfrm>
          <a:off x="3835925" y="828340"/>
          <a:ext cx="911674" cy="91167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FB662-E051-480F-A3B0-EB495A021834}">
      <dsp:nvSpPr>
        <dsp:cNvPr id="0" name=""/>
        <dsp:cNvSpPr/>
      </dsp:nvSpPr>
      <dsp:spPr>
        <a:xfrm>
          <a:off x="4027376" y="1019791"/>
          <a:ext cx="528770" cy="528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40629-3A28-4DC9-9171-BF81F54A05F2}">
      <dsp:nvSpPr>
        <dsp:cNvPr id="0" name=""/>
        <dsp:cNvSpPr/>
      </dsp:nvSpPr>
      <dsp:spPr>
        <a:xfrm>
          <a:off x="4942957" y="828340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tassen van tafel, telefoon weg, stil bij instructie</a:t>
          </a:r>
          <a:endParaRPr lang="en-US" sz="1600" kern="1200"/>
        </a:p>
      </dsp:txBody>
      <dsp:txXfrm>
        <a:off x="4942957" y="828340"/>
        <a:ext cx="2148945" cy="911674"/>
      </dsp:txXfrm>
    </dsp:sp>
    <dsp:sp modelId="{A2170237-C159-4783-BCA0-64522062B40A}">
      <dsp:nvSpPr>
        <dsp:cNvPr id="0" name=""/>
        <dsp:cNvSpPr/>
      </dsp:nvSpPr>
      <dsp:spPr>
        <a:xfrm>
          <a:off x="7466341" y="828340"/>
          <a:ext cx="911674" cy="91167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0DC58-C36E-4B7C-BE71-2FE655C67E9E}">
      <dsp:nvSpPr>
        <dsp:cNvPr id="0" name=""/>
        <dsp:cNvSpPr/>
      </dsp:nvSpPr>
      <dsp:spPr>
        <a:xfrm>
          <a:off x="7657792" y="1019791"/>
          <a:ext cx="528770" cy="5287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3AD50-9584-4376-BB3B-51802EA5B118}">
      <dsp:nvSpPr>
        <dsp:cNvPr id="0" name=""/>
        <dsp:cNvSpPr/>
      </dsp:nvSpPr>
      <dsp:spPr>
        <a:xfrm>
          <a:off x="8573374" y="828340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Regels: vijf minuten binnen komen, daarna niet meer en volgend uur weer aansluiten</a:t>
          </a:r>
          <a:endParaRPr lang="en-US" sz="1600" kern="1200"/>
        </a:p>
      </dsp:txBody>
      <dsp:txXfrm>
        <a:off x="8573374" y="828340"/>
        <a:ext cx="2148945" cy="911674"/>
      </dsp:txXfrm>
    </dsp:sp>
    <dsp:sp modelId="{44E565DF-0E8A-48EA-A70E-3D227F083D86}">
      <dsp:nvSpPr>
        <dsp:cNvPr id="0" name=""/>
        <dsp:cNvSpPr/>
      </dsp:nvSpPr>
      <dsp:spPr>
        <a:xfrm>
          <a:off x="205509" y="2452790"/>
          <a:ext cx="911674" cy="91167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B37DC-1ED6-4B95-BAF0-43657D27073C}">
      <dsp:nvSpPr>
        <dsp:cNvPr id="0" name=""/>
        <dsp:cNvSpPr/>
      </dsp:nvSpPr>
      <dsp:spPr>
        <a:xfrm>
          <a:off x="396960" y="2644242"/>
          <a:ext cx="528770" cy="5287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7E88A-058C-455F-A219-1FFB44DD2F15}">
      <dsp:nvSpPr>
        <dsp:cNvPr id="0" name=""/>
        <dsp:cNvSpPr/>
      </dsp:nvSpPr>
      <dsp:spPr>
        <a:xfrm>
          <a:off x="1312541" y="2452790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Boek mee</a:t>
          </a:r>
          <a:endParaRPr lang="en-US" sz="1600" kern="1200" dirty="0"/>
        </a:p>
      </dsp:txBody>
      <dsp:txXfrm>
        <a:off x="1312541" y="2452790"/>
        <a:ext cx="2148945" cy="911674"/>
      </dsp:txXfrm>
    </dsp:sp>
    <dsp:sp modelId="{82B8EDD2-8048-4E5C-BBC3-581DD9929B4B}">
      <dsp:nvSpPr>
        <dsp:cNvPr id="0" name=""/>
        <dsp:cNvSpPr/>
      </dsp:nvSpPr>
      <dsp:spPr>
        <a:xfrm>
          <a:off x="3835925" y="2452790"/>
          <a:ext cx="911674" cy="91167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CCEB7-C686-45D2-9F46-B4AD020A6E96}">
      <dsp:nvSpPr>
        <dsp:cNvPr id="0" name=""/>
        <dsp:cNvSpPr/>
      </dsp:nvSpPr>
      <dsp:spPr>
        <a:xfrm>
          <a:off x="4027376" y="2644242"/>
          <a:ext cx="528770" cy="52877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88663-C9C8-45E2-9C7E-BE34C5898D59}">
      <dsp:nvSpPr>
        <dsp:cNvPr id="0" name=""/>
        <dsp:cNvSpPr/>
      </dsp:nvSpPr>
      <dsp:spPr>
        <a:xfrm>
          <a:off x="4942957" y="2452790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Werken aan opdrachten uit de les, geen andere zaken</a:t>
          </a:r>
          <a:endParaRPr lang="en-US" sz="1600" kern="1200"/>
        </a:p>
      </dsp:txBody>
      <dsp:txXfrm>
        <a:off x="4942957" y="2452790"/>
        <a:ext cx="2148945" cy="911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C3897-3ABE-4F3D-B07E-A66BFD22108E}">
      <dsp:nvSpPr>
        <dsp:cNvPr id="0" name=""/>
        <dsp:cNvSpPr/>
      </dsp:nvSpPr>
      <dsp:spPr>
        <a:xfrm>
          <a:off x="0" y="3304625"/>
          <a:ext cx="7037387" cy="21681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Deze periode wordt afgesloten door middel van een opdracht en toets. </a:t>
          </a:r>
          <a:endParaRPr lang="en-US" sz="2700" kern="1200"/>
        </a:p>
      </dsp:txBody>
      <dsp:txXfrm>
        <a:off x="0" y="3304625"/>
        <a:ext cx="7037387" cy="1170823"/>
      </dsp:txXfrm>
    </dsp:sp>
    <dsp:sp modelId="{A6B33603-EF3A-4D60-90A8-931CE139E266}">
      <dsp:nvSpPr>
        <dsp:cNvPr id="0" name=""/>
        <dsp:cNvSpPr/>
      </dsp:nvSpPr>
      <dsp:spPr>
        <a:xfrm>
          <a:off x="0" y="4432085"/>
          <a:ext cx="7037387" cy="99736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/>
            <a:t>Om de toets te mogen maken, heb je de eindopdracht uitgevoerd en afgerond. </a:t>
          </a:r>
          <a:endParaRPr lang="en-US" sz="3100" kern="1200"/>
        </a:p>
      </dsp:txBody>
      <dsp:txXfrm>
        <a:off x="0" y="4432085"/>
        <a:ext cx="7037387" cy="997368"/>
      </dsp:txXfrm>
    </dsp:sp>
    <dsp:sp modelId="{4937A9C6-2236-4FE2-AF43-727C48631777}">
      <dsp:nvSpPr>
        <dsp:cNvPr id="0" name=""/>
        <dsp:cNvSpPr/>
      </dsp:nvSpPr>
      <dsp:spPr>
        <a:xfrm rot="10800000">
          <a:off x="0" y="2468"/>
          <a:ext cx="7037387" cy="3334679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Het is nu een module onderdeel. Voor dit onderdeel krijg je dus gewoon een cijfer, maar in je studievolg krijg je een B of NB.</a:t>
          </a:r>
          <a:endParaRPr lang="en-US" sz="2700" kern="1200"/>
        </a:p>
      </dsp:txBody>
      <dsp:txXfrm rot="10800000">
        <a:off x="0" y="2468"/>
        <a:ext cx="7037387" cy="2166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512E2-ED31-4336-ADAB-DA96DDDDE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8CAF1A-21F7-4C71-AC5B-7BE31986D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CE2B30-BCC9-484E-B0B6-89E013107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49FACC-E5F0-4540-A496-2BCC240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75DC0C-DCEB-4BF1-B81D-7044F346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01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C992F4-8EF0-40B2-835B-294DD0D2C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24B87F9-7F61-47B1-B61B-D466C1DDA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C98C64-5DCB-4858-981F-CC25A5D6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ED215C-77E9-44D6-8422-A64C4620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B265FE-3A34-4FC8-9A45-A7E1F414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47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E707CAF-3A65-42EE-B74A-FB1F18AC9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811513-F355-4687-88D1-7F4C4E604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1AB6B2-141A-4000-80CB-6E0B054E3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72B5D3-DC55-43B0-845F-A8540C4B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62DE2E-E4E8-4C09-86DD-FADCC168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71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045E6-CBC5-453E-8D2D-736A51C0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E7A78-530D-4099-BEE4-17650516A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B8AF89-7DEF-4982-B2DB-35C31E45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BF45E0-1E60-4F10-ADCA-89068F79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39BBA8-B0AC-476C-A7EB-BB50595B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02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D71D7-3F5E-42EC-998D-E268F6DF4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05DD67-93FA-4360-84BF-A311638CB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8DED2C-F45A-4365-929A-761861571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B7A116-9C88-49DC-9A2B-98330632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A0AF3A-B903-494F-9210-32106F6A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60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40486-432C-43B1-85EB-82BF05FB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EB69FF-AFCD-4B89-A662-B880F6D08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EF9F65-2C02-45AC-81FE-26C87DF21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70E8FD-D59F-417F-B8FB-AA8BA66C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15B60C-B15D-474F-A4E1-639E4BB46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5808028-FF43-4892-BA45-770029F4D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03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5FD92-9A18-4CBA-B50F-DF1B4AE9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522C00-5484-4CB1-AB89-EA9855134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E3FB9D-BC18-4C4B-9048-D42019795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3252DC-C9FD-4CC0-846C-17835F191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1AB329C-7044-41C0-BD22-ED65822E2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73BB8A-5672-46FF-8E0B-1969498D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0F07AB9-0909-4EB4-A4D4-926CB60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78D74F5-7FE2-4979-8307-F93896CDD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69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7C83B-006E-4CCF-AF6E-E7B9E415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C1EEB49-F91D-4CA5-93F6-95E46934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3931CC5-BB52-42FD-9A38-1890EF9C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B02ABB-2416-4652-B094-039283C3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64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67826C9-4ACC-44CB-9FF6-209D8D24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F635A0-FA42-48A8-95BA-5CCC4E4E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F019D0F-B6EA-426C-9D80-74A34D6A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5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DC2628-BA39-4FC4-8803-A69272243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9F8181-549E-418D-AFE7-18F33EAB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267CF4-A9CB-40E5-AA5F-EAB36AD9B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BA7CFE-10A7-4E62-A3AC-03F8387C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8BE968-DAA2-4CEC-8419-DD6B2AC1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EF32FC-54A4-43F1-9374-E861C9BF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5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9E41F-632F-44B9-8AD2-45840829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4D90C4A-B1D5-409C-BC5C-759321D6C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CF2B2D7-20D9-47E5-8A9C-EE2DC31F9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FC0B86-8A71-4499-BC0E-66845D19C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FF5929-9AA0-4616-B7CB-9E0F84DFC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1651BA-BDA1-47B8-A1C7-528C6BD0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86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ADCB589-1638-4679-B85A-78D08E05B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448121-3291-467F-88BE-9474603E4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4FD9B3-340E-462F-91E9-559E2908A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480B7-487D-4D66-9EAE-DC44F47E452B}" type="datetimeFigureOut">
              <a:rPr lang="nl-NL" smtClean="0"/>
              <a:t>15-11-2024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B45925-3440-4A64-93E5-2088EE0B4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160D4D-3D42-4AD6-9AD2-B36CE162E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7755-57DF-4AC0-BF59-1AA8EF5798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08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056A890-F548-2A55-7D8D-BF20A2AC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Welkom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169A787-A483-1800-CE7D-6BBCA5133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51812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117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C3343C-DF16-4B93-AB96-40D8BE98F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/>
          </a:bodyPr>
          <a:lstStyle/>
          <a:p>
            <a:r>
              <a:rPr lang="nl-NL" sz="5400">
                <a:solidFill>
                  <a:schemeClr val="bg1"/>
                </a:solidFill>
              </a:rPr>
              <a:t>Ontwikkelingspsychologie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C7AD24-9D67-4912-ABFC-03BCF7210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335726"/>
            <a:ext cx="10515599" cy="420624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accent1">
                    <a:lumMod val="20000"/>
                    <a:lumOff val="80000"/>
                  </a:schemeClr>
                </a:solidFill>
              </a:rPr>
              <a:t>Periode 2 | Les 1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22CBE11-FCA6-49A4-B2F0-FA8D1390F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23476"/>
            <a:ext cx="10515599" cy="299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6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7FF62D-649C-41EB-83E2-97EC1143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periode 2 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EF70CE2-7C80-430F-A14A-9ABEB5992F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533808"/>
              </p:ext>
            </p:extLst>
          </p:nvPr>
        </p:nvGraphicFramePr>
        <p:xfrm>
          <a:off x="4396443" y="640080"/>
          <a:ext cx="6970517" cy="5578826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941213">
                  <a:extLst>
                    <a:ext uri="{9D8B030D-6E8A-4147-A177-3AD203B41FA5}">
                      <a16:colId xmlns:a16="http://schemas.microsoft.com/office/drawing/2014/main" val="3747899757"/>
                    </a:ext>
                  </a:extLst>
                </a:gridCol>
                <a:gridCol w="5029304">
                  <a:extLst>
                    <a:ext uri="{9D8B030D-6E8A-4147-A177-3AD203B41FA5}">
                      <a16:colId xmlns:a16="http://schemas.microsoft.com/office/drawing/2014/main" val="524622149"/>
                    </a:ext>
                  </a:extLst>
                </a:gridCol>
              </a:tblGrid>
              <a:tr h="507166">
                <a:tc>
                  <a:txBody>
                    <a:bodyPr/>
                    <a:lstStyle/>
                    <a:p>
                      <a:r>
                        <a:rPr lang="nl-NL" sz="1500" b="1" cap="none" spc="0">
                          <a:solidFill>
                            <a:schemeClr val="tx1"/>
                          </a:solidFill>
                        </a:rPr>
                        <a:t>Lesweek </a:t>
                      </a:r>
                    </a:p>
                  </a:txBody>
                  <a:tcPr marL="0" marR="67323" marT="26929" marB="20196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b="1" cap="none" spc="0">
                          <a:solidFill>
                            <a:schemeClr val="tx1"/>
                          </a:solidFill>
                        </a:rPr>
                        <a:t>Onderwerp</a:t>
                      </a:r>
                    </a:p>
                  </a:txBody>
                  <a:tcPr marL="0" marR="67323" marT="26929" marB="20196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432581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Adolescentie 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468403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Jongvolwassene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084879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Midden volwassene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780331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Laat volwassene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84931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Oudere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669082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Werken aan de eindopdracht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332556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Uitvoering eindopdracht 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548794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Toets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36737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Herkansing toets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67823"/>
                  </a:ext>
                </a:extLst>
              </a:tr>
              <a:tr h="507166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500" cap="none" spc="0" err="1">
                          <a:solidFill>
                            <a:schemeClr val="tx1"/>
                          </a:solidFill>
                        </a:rPr>
                        <a:t>Startshotweek</a:t>
                      </a:r>
                      <a:endParaRPr lang="nl-NL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67323" marT="26929" marB="2019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631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64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74C31E-CF24-497D-9126-95D699F5A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nl-NL" sz="3800">
                <a:solidFill>
                  <a:srgbClr val="FFFFFF"/>
                </a:solidFill>
              </a:rPr>
              <a:t>Hoe ronden we deze periode OPS af?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C3DAC01-846B-6211-C5B9-B9531993A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397323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12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2C1344-49D9-4470-9DD0-4B06134B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Waar denken we aan bij de adolescent?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5A2A76-A8D1-491C-ACC8-53CF75F5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279578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0B8595-F12C-4D4A-8D65-3759D0D7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4200"/>
              <a:t>Theorie verwerken en kort presenteren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13010C-516F-4BAD-89E2-14823560C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nl-NL" sz="2200" dirty="0"/>
              <a:t>7 groepen. 7 onderwerpen </a:t>
            </a:r>
          </a:p>
          <a:p>
            <a:r>
              <a:rPr lang="nl-NL" sz="2200" dirty="0"/>
              <a:t>Je werkt uit wat het onderwerp is wat je van de docent hebt gekregen. </a:t>
            </a:r>
          </a:p>
          <a:p>
            <a:r>
              <a:rPr lang="nl-NL" sz="2200" dirty="0"/>
              <a:t>Dit presenteer je kort aan de klas. Dan is iedereen op de hoogte van de theorie. </a:t>
            </a:r>
          </a:p>
          <a:p>
            <a:endParaRPr lang="nl-NL" sz="2200" dirty="0"/>
          </a:p>
          <a:p>
            <a:r>
              <a:rPr lang="nl-NL" sz="2200" dirty="0"/>
              <a:t>Tijd: 15 minuten. </a:t>
            </a:r>
          </a:p>
        </p:txBody>
      </p:sp>
      <p:pic>
        <p:nvPicPr>
          <p:cNvPr id="5" name="Picture 4" descr="Complexe wiskundige formules op een schoolbord">
            <a:extLst>
              <a:ext uri="{FF2B5EF4-FFF2-40B4-BE49-F238E27FC236}">
                <a16:creationId xmlns:a16="http://schemas.microsoft.com/office/drawing/2014/main" id="{2E608FC3-C87F-52F9-1000-28346E353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51" r="642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7939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174646-E835-41F3-98B2-9093D4982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Uitleg over de eindopdracht.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479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204</Words>
  <Application>Microsoft Office PowerPoint</Application>
  <PresentationFormat>Breedbeeld</PresentationFormat>
  <Paragraphs>43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Welkom</vt:lpstr>
      <vt:lpstr>Ontwikkelingspsychologie</vt:lpstr>
      <vt:lpstr>Planning periode 2 </vt:lpstr>
      <vt:lpstr>Hoe ronden we deze periode OPS af?</vt:lpstr>
      <vt:lpstr>Waar denken we aan bij de adolescent? </vt:lpstr>
      <vt:lpstr>Theorie verwerken en kort presenteren</vt:lpstr>
      <vt:lpstr>Uitleg over de eindopdracht.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</dc:title>
  <dc:creator>Jason Arends</dc:creator>
  <cp:lastModifiedBy>Fleur Dennink</cp:lastModifiedBy>
  <cp:revision>3</cp:revision>
  <dcterms:created xsi:type="dcterms:W3CDTF">2022-11-23T18:43:16Z</dcterms:created>
  <dcterms:modified xsi:type="dcterms:W3CDTF">2024-11-15T09:38:31Z</dcterms:modified>
</cp:coreProperties>
</file>